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57" r:id="rId3"/>
    <p:sldId id="263" r:id="rId4"/>
    <p:sldId id="265" r:id="rId5"/>
    <p:sldId id="264" r:id="rId6"/>
    <p:sldId id="258" r:id="rId7"/>
    <p:sldId id="266" r:id="rId8"/>
    <p:sldId id="259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618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E3B9F-CA75-9EE8-194C-DDE244158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BE4DAF-0E98-DA93-2BB0-DF99C9093A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8C403-B692-7FF1-CB31-91D1AE4C3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CD1DA-0ECE-4352-86A9-91BD2EE5C93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130C1D-5D50-BB1A-6AF3-36472E83B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FB4845-9AAA-C414-BC16-AF25EE79D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FCAD-5489-43B5-A546-EE88CDF721D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62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DF170-37AC-4D9E-2664-BD9EFD256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B54CEA-C157-D6E5-502B-9B0A1B7707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04A31-AECF-D8A4-5A97-51F957C09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CD1DA-0ECE-4352-86A9-91BD2EE5C93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47600-2B51-9174-097F-D5D9DE727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96614-A656-09FC-5F2C-0FE31E104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FCAD-5489-43B5-A546-EE88CDF721D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638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43F443-4151-418C-2AF6-FC394D4275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42B3A0-B072-D2B8-31BB-57EA5881C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536A93-5EC6-41F8-C0F3-90DC5B763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CD1DA-0ECE-4352-86A9-91BD2EE5C93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43FA1D-B908-1D65-07B0-DB0F95748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522613-AFAE-C871-FB18-F99872953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FCAD-5489-43B5-A546-EE88CDF721D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014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61F61-DDBF-94D6-CAC4-38BC2A51E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5EF40-0C4A-BB93-094B-B7864AF3F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D5B2DA-93A6-3618-D0F8-5D417FDD5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CD1DA-0ECE-4352-86A9-91BD2EE5C93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A09CBF-2CD7-224F-2EC0-388432D00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500979-35CB-3EDA-C08E-056093F5F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FCAD-5489-43B5-A546-EE88CDF721D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085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ACFF3-B7D5-D3A8-C845-76277F35C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6C155B-1C9E-4944-189F-5214644AD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6D9150-1D10-B436-DD73-F358183B8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CD1DA-0ECE-4352-86A9-91BD2EE5C93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D6FE0C-CC07-65BA-9631-357297FB4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DCB7C-2A42-B1FC-DA14-4611B4BCD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FCAD-5489-43B5-A546-EE88CDF721D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197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C5B5D-33E9-DB94-9DCD-9558F3273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7F868-9673-3E26-0921-4280079678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8B47EB-904B-83C5-D68B-49C06CFBC6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AFDDBD-A48B-BE0E-82D4-C6632EA3D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CD1DA-0ECE-4352-86A9-91BD2EE5C93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80744D-9AD2-1E99-1942-5C65B474A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2A42B6-B635-817A-4FC6-78BDF71E5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FCAD-5489-43B5-A546-EE88CDF721D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030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1FA15-7505-22CA-9490-3A4257411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A460B6-772C-7AF5-A915-20AE86045F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61289C-BA64-B2C3-D2D2-274ECA60E9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D0A08D-3BB3-9163-C257-5FF8C006A6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A55815-73BE-6DD3-40CF-D6973E2C1A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10FA65-8AFB-34E3-BE7F-FFA3E650B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CD1DA-0ECE-4352-86A9-91BD2EE5C93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C6D9B8-92C5-6281-7C1B-B3D530239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F1A43D-D047-A854-C7D4-D8D3FFB0A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FCAD-5489-43B5-A546-EE88CDF721D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618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1D68D-A9FE-E2DC-7985-9F773DC34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C718A8-60C1-3883-87FD-BC93AD2A2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CD1DA-0ECE-4352-86A9-91BD2EE5C93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810ABA-EB00-D50E-21F6-B8B82ACBE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2B3271-066F-330F-7E2B-DF1626AD1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FCAD-5489-43B5-A546-EE88CDF721D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821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71B940-D079-BF4E-8900-63822CE66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CD1DA-0ECE-4352-86A9-91BD2EE5C93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9088D7-29DB-4476-37E9-103C23AC2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B2AD14-CF77-5BAA-951C-C8615749B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FCAD-5489-43B5-A546-EE88CDF721D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340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787D8-21E4-F969-F7A9-C63B49C71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F6265-12E3-2752-C4F7-77B1BEBF92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7437D4-B0E6-1816-3591-84655F41E8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F38E9B-B98D-557D-42BB-BE5B071E6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CD1DA-0ECE-4352-86A9-91BD2EE5C93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08E975-512D-5D65-E080-62B4AE52E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CC9D29-8A78-535A-575A-641B9D7D5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FCAD-5489-43B5-A546-EE88CDF721D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878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94B45-7377-DB75-5B60-D273C9F0A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31CDFA-EA88-A95E-25B8-A1A4866E74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6C2C3F-6CBC-ADAE-3525-3198CDB6BA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D73140-4ECD-73D1-06ED-D7DD723E4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CD1DA-0ECE-4352-86A9-91BD2EE5C93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D7FE75-77A4-439B-5E9D-3532E11DC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14D491-031F-7CC8-70F9-DDB649274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9FCAD-5489-43B5-A546-EE88CDF721D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38ABF6-77FB-278E-3DCD-3E75F97E9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649382-268C-4430-5DFF-D5B3A73782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97FC7-811C-88D6-287B-AEADFF482E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5CD1DA-0ECE-4352-86A9-91BD2EE5C939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C4DA6-DA0C-F23C-4DF2-D035C84747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07E657-E547-45D2-694D-16A0DE2D43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A9FCAD-5489-43B5-A546-EE88CDF721D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13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DBFBB-92E4-EAAA-FC2A-10F099FF4F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3398" y="2716763"/>
            <a:ext cx="9165204" cy="1424473"/>
          </a:xfrm>
        </p:spPr>
        <p:txBody>
          <a:bodyPr anchor="b">
            <a:normAutofit/>
          </a:bodyPr>
          <a:lstStyle/>
          <a:p>
            <a:r>
              <a:rPr lang="en-US" sz="4700" b="0" i="0" dirty="0">
                <a:effectLst/>
                <a:latin typeface="Arial" panose="020B0604020202020204" pitchFamily="34" charset="0"/>
              </a:rPr>
              <a:t>Mobile Security - Android</a:t>
            </a:r>
            <a:br>
              <a:rPr lang="en-US" sz="4700" dirty="0"/>
            </a:br>
            <a:r>
              <a:rPr lang="en-US" sz="4700" dirty="0">
                <a:latin typeface="Arial" panose="020B0604020202020204" pitchFamily="34" charset="0"/>
              </a:rPr>
              <a:t>I</a:t>
            </a:r>
            <a:r>
              <a:rPr lang="en-US" sz="4700" b="0" i="0" dirty="0">
                <a:effectLst/>
                <a:latin typeface="Arial" panose="020B0604020202020204" pitchFamily="34" charset="0"/>
              </a:rPr>
              <a:t>nstrumentation using Frida</a:t>
            </a:r>
            <a:endParaRPr lang="en-US" sz="47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EB8607-9D73-938B-B51C-097DB8F5BB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19375" y="4283015"/>
            <a:ext cx="6953250" cy="744270"/>
          </a:xfrm>
        </p:spPr>
        <p:txBody>
          <a:bodyPr anchor="t">
            <a:normAutofit/>
          </a:bodyPr>
          <a:lstStyle/>
          <a:p>
            <a:r>
              <a:rPr lang="en-US" dirty="0"/>
              <a:t>by Lukas </a:t>
            </a:r>
            <a:r>
              <a:rPr lang="en-US" dirty="0" err="1"/>
              <a:t>Treffner</a:t>
            </a:r>
            <a:r>
              <a:rPr lang="en-US" dirty="0"/>
              <a:t> &amp; Hans-Jürgen Kleeberger</a:t>
            </a:r>
          </a:p>
        </p:txBody>
      </p:sp>
      <p:pic>
        <p:nvPicPr>
          <p:cNvPr id="4" name="Picture 3" descr="A picture containing text, font, logo, graphics&#10;&#10;Description automatically generated">
            <a:extLst>
              <a:ext uri="{FF2B5EF4-FFF2-40B4-BE49-F238E27FC236}">
                <a16:creationId xmlns:a16="http://schemas.microsoft.com/office/drawing/2014/main" id="{6E5F821C-45E4-4639-44B0-919B7C909F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888" y="1797914"/>
            <a:ext cx="2264224" cy="77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16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9B948-AC2B-1752-F61C-85BAB479C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Frida - Overview</a:t>
            </a:r>
          </a:p>
        </p:txBody>
      </p:sp>
      <p:sp>
        <p:nvSpPr>
          <p:cNvPr id="69" name="Content Placeholder 2">
            <a:extLst>
              <a:ext uri="{FF2B5EF4-FFF2-40B4-BE49-F238E27FC236}">
                <a16:creationId xmlns:a16="http://schemas.microsoft.com/office/drawing/2014/main" id="{62B06566-F68A-3E5D-E04F-98C9CC3CA3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sz="2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Open-source dynamic instrumentation framework for Android, iOS, Linux Windows, and macOS</a:t>
            </a:r>
          </a:p>
          <a:p>
            <a:pPr marL="0" indent="0">
              <a:buNone/>
            </a:pPr>
            <a:endParaRPr lang="en-US" sz="2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Allows analyzing and manipulating application behavior by providing an easy-to-learn scripting interface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200" dirty="0"/>
          </a:p>
          <a:p>
            <a:r>
              <a:rPr lang="en-US" sz="2200" dirty="0"/>
              <a:t>Scripts can be injected during application runtime</a:t>
            </a:r>
          </a:p>
          <a:p>
            <a:endParaRPr lang="en-US" sz="2200" dirty="0"/>
          </a:p>
          <a:p>
            <a:r>
              <a:rPr lang="en-US" sz="2200" dirty="0"/>
              <a:t>Relies on a client-server architecture by injecting the “</a:t>
            </a:r>
            <a:r>
              <a:rPr lang="en-US" sz="2200" dirty="0" err="1"/>
              <a:t>frida</a:t>
            </a:r>
            <a:r>
              <a:rPr lang="en-US" sz="2200" dirty="0"/>
              <a:t>-server” into the target process being the server and using “</a:t>
            </a:r>
            <a:r>
              <a:rPr lang="en-US" sz="2200" dirty="0" err="1"/>
              <a:t>frida</a:t>
            </a:r>
            <a:r>
              <a:rPr lang="en-US" sz="2200" dirty="0"/>
              <a:t>-tools” as the client.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6" name="Picture 5" descr="A picture containing text, font, logo, graphics&#10;&#10;Description automatically generated">
            <a:extLst>
              <a:ext uri="{FF2B5EF4-FFF2-40B4-BE49-F238E27FC236}">
                <a16:creationId xmlns:a16="http://schemas.microsoft.com/office/drawing/2014/main" id="{57D0230E-12DB-462E-4D8D-7460151902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829" y="546023"/>
            <a:ext cx="2450553" cy="84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741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9B948-AC2B-1752-F61C-85BAB479C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Frida – </a:t>
            </a:r>
            <a:r>
              <a:rPr lang="en-US" sz="5400" dirty="0" err="1"/>
              <a:t>Usecases</a:t>
            </a:r>
            <a:endParaRPr lang="en-US" sz="5400" dirty="0"/>
          </a:p>
        </p:txBody>
      </p:sp>
      <p:sp>
        <p:nvSpPr>
          <p:cNvPr id="69" name="Content Placeholder 2">
            <a:extLst>
              <a:ext uri="{FF2B5EF4-FFF2-40B4-BE49-F238E27FC236}">
                <a16:creationId xmlns:a16="http://schemas.microsoft.com/office/drawing/2014/main" id="{62B06566-F68A-3E5D-E04F-98C9CC3CA3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for tracing method invocations of target applications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for modifying and observing application behavior</a:t>
            </a:r>
          </a:p>
          <a:p>
            <a:pPr lvl="1"/>
            <a:r>
              <a:rPr lang="en-US" sz="1800" dirty="0"/>
              <a:t>by modifying or logging argument/return values of instrumented methods</a:t>
            </a:r>
          </a:p>
          <a:p>
            <a:pPr lvl="1"/>
            <a:endParaRPr lang="en-US" sz="1800" dirty="0"/>
          </a:p>
        </p:txBody>
      </p:sp>
      <p:pic>
        <p:nvPicPr>
          <p:cNvPr id="6" name="Picture 5" descr="A picture containing text, font, logo, graphics&#10;&#10;Description automatically generated">
            <a:extLst>
              <a:ext uri="{FF2B5EF4-FFF2-40B4-BE49-F238E27FC236}">
                <a16:creationId xmlns:a16="http://schemas.microsoft.com/office/drawing/2014/main" id="{57D0230E-12DB-462E-4D8D-7460151902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829" y="546023"/>
            <a:ext cx="2450553" cy="84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045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0C2A4D-2B70-80C7-3C25-E0E726362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Frida – CLI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85742E9-319A-ECCA-983D-1989DB770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25696"/>
          </a:xfrm>
        </p:spPr>
        <p:txBody>
          <a:bodyPr>
            <a:normAutofit/>
          </a:bodyPr>
          <a:lstStyle/>
          <a:p>
            <a:r>
              <a:rPr lang="de-AT" dirty="0" err="1"/>
              <a:t>frida</a:t>
            </a:r>
            <a:r>
              <a:rPr lang="de-AT" dirty="0"/>
              <a:t>-ps</a:t>
            </a:r>
          </a:p>
          <a:p>
            <a:pPr lvl="1"/>
            <a:r>
              <a:rPr lang="de-AT" dirty="0"/>
              <a:t>Lists all </a:t>
            </a:r>
            <a:r>
              <a:rPr lang="de-AT" dirty="0" err="1"/>
              <a:t>processes</a:t>
            </a:r>
            <a:endParaRPr lang="de-AT" dirty="0"/>
          </a:p>
          <a:p>
            <a:pPr lvl="1"/>
            <a:endParaRPr lang="de-AT" dirty="0"/>
          </a:p>
          <a:p>
            <a:r>
              <a:rPr lang="de-AT" dirty="0" err="1"/>
              <a:t>frida-discover</a:t>
            </a:r>
            <a:endParaRPr lang="de-AT" dirty="0"/>
          </a:p>
          <a:p>
            <a:pPr lvl="1"/>
            <a:r>
              <a:rPr lang="de-AT" dirty="0"/>
              <a:t>Lists all </a:t>
            </a:r>
            <a:r>
              <a:rPr lang="de-AT" dirty="0" err="1"/>
              <a:t>function</a:t>
            </a:r>
            <a:r>
              <a:rPr lang="de-AT" dirty="0"/>
              <a:t> </a:t>
            </a:r>
            <a:r>
              <a:rPr lang="de-AT" dirty="0" err="1"/>
              <a:t>calls</a:t>
            </a:r>
            <a:r>
              <a:rPr lang="de-AT" dirty="0"/>
              <a:t> in an </a:t>
            </a:r>
            <a:r>
              <a:rPr lang="de-AT" dirty="0" err="1"/>
              <a:t>app</a:t>
            </a:r>
            <a:endParaRPr lang="de-AT" dirty="0"/>
          </a:p>
          <a:p>
            <a:pPr lvl="1"/>
            <a:endParaRPr lang="de-AT" dirty="0"/>
          </a:p>
          <a:p>
            <a:r>
              <a:rPr lang="de-AT" dirty="0" err="1"/>
              <a:t>frida-ls-devices</a:t>
            </a:r>
            <a:r>
              <a:rPr lang="de-AT" dirty="0"/>
              <a:t> </a:t>
            </a:r>
          </a:p>
          <a:p>
            <a:pPr lvl="1"/>
            <a:r>
              <a:rPr lang="de-AT" dirty="0"/>
              <a:t>Lists </a:t>
            </a:r>
            <a:r>
              <a:rPr lang="de-AT" dirty="0" err="1"/>
              <a:t>attached</a:t>
            </a:r>
            <a:r>
              <a:rPr lang="de-AT" dirty="0"/>
              <a:t> </a:t>
            </a:r>
            <a:r>
              <a:rPr lang="de-AT" dirty="0" err="1"/>
              <a:t>devices</a:t>
            </a:r>
            <a:endParaRPr lang="de-AT" dirty="0"/>
          </a:p>
          <a:p>
            <a:pPr lvl="1"/>
            <a:endParaRPr lang="de-AT" dirty="0"/>
          </a:p>
          <a:p>
            <a:r>
              <a:rPr lang="de-AT" dirty="0" err="1"/>
              <a:t>frida</a:t>
            </a:r>
            <a:r>
              <a:rPr lang="de-AT" dirty="0"/>
              <a:t>-kill</a:t>
            </a:r>
          </a:p>
          <a:p>
            <a:pPr lvl="1"/>
            <a:r>
              <a:rPr lang="de-AT" dirty="0"/>
              <a:t>Kills a </a:t>
            </a:r>
            <a:r>
              <a:rPr lang="de-AT" dirty="0" err="1"/>
              <a:t>process</a:t>
            </a:r>
            <a:endParaRPr lang="de-AT" dirty="0"/>
          </a:p>
          <a:p>
            <a:pPr lvl="1"/>
            <a:endParaRPr lang="de-AT" dirty="0"/>
          </a:p>
          <a:p>
            <a:endParaRPr lang="de-AT" dirty="0"/>
          </a:p>
          <a:p>
            <a:endParaRPr lang="de-AT" dirty="0"/>
          </a:p>
          <a:p>
            <a:pPr lvl="1"/>
            <a:endParaRPr lang="de-AT" dirty="0"/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094331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909B4-456C-9118-D382-61F4DA80F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Frida CLI – “</a:t>
            </a:r>
            <a:r>
              <a:rPr lang="en-US" sz="5400" dirty="0" err="1"/>
              <a:t>frida</a:t>
            </a:r>
            <a:r>
              <a:rPr lang="en-US" sz="5400" dirty="0"/>
              <a:t>-trace”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A92F3-7E89-D0C7-4265-EC4CD0267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200" dirty="0"/>
              <a:t>allows to instrument processes without the need of writing dedicated scripts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pic>
        <p:nvPicPr>
          <p:cNvPr id="6" name="Picture 5" descr="A picture containing text, font, logo, graphics&#10;&#10;Description automatically generated">
            <a:extLst>
              <a:ext uri="{FF2B5EF4-FFF2-40B4-BE49-F238E27FC236}">
                <a16:creationId xmlns:a16="http://schemas.microsoft.com/office/drawing/2014/main" id="{E6D484BB-18B1-9649-29D0-4FC2724EDE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829" y="546023"/>
            <a:ext cx="2450553" cy="84101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CF88C3AF-A8BE-9BDF-0D6B-E0954D6A3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73398"/>
            <a:ext cx="12192000" cy="3519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463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26096-82A8-28E2-7178-B8FF2834F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/>
              <a:t>Certificate Pinning Fixer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51AC8-532D-756A-97FE-90DC1D31F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 dirty="0"/>
              <a:t>Adding pinning an already built android application</a:t>
            </a:r>
          </a:p>
          <a:p>
            <a:endParaRPr lang="en-US" sz="2200" dirty="0"/>
          </a:p>
          <a:p>
            <a:r>
              <a:rPr lang="en-US" sz="2200" dirty="0"/>
              <a:t>Use of network security config pinning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No need to rebuilt/know/have source code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No interference with original implementation</a:t>
            </a:r>
          </a:p>
          <a:p>
            <a:endParaRPr lang="en-US" sz="2200" dirty="0"/>
          </a:p>
        </p:txBody>
      </p:sp>
      <p:pic>
        <p:nvPicPr>
          <p:cNvPr id="4" name="Picture 3" descr="A picture containing text, font, logo, graphics&#10;&#10;Description automatically generated">
            <a:extLst>
              <a:ext uri="{FF2B5EF4-FFF2-40B4-BE49-F238E27FC236}">
                <a16:creationId xmlns:a16="http://schemas.microsoft.com/office/drawing/2014/main" id="{9A685D7D-4EA5-85F2-3AFB-D70A6AD1F3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829" y="546023"/>
            <a:ext cx="2450553" cy="84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842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C846B7-0809-6525-AC6A-B12DBE830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96"/>
            <a:ext cx="10515600" cy="1325563"/>
          </a:xfrm>
        </p:spPr>
        <p:txBody>
          <a:bodyPr/>
          <a:lstStyle/>
          <a:p>
            <a:r>
              <a:rPr lang="de-AT" dirty="0"/>
              <a:t>Demo</a:t>
            </a:r>
          </a:p>
        </p:txBody>
      </p:sp>
      <p:pic>
        <p:nvPicPr>
          <p:cNvPr id="4" name="cert-pinner demo">
            <a:hlinkClick r:id="" action="ppaction://media"/>
            <a:extLst>
              <a:ext uri="{FF2B5EF4-FFF2-40B4-BE49-F238E27FC236}">
                <a16:creationId xmlns:a16="http://schemas.microsoft.com/office/drawing/2014/main" id="{B690F3EC-2DD2-670A-A91B-332AE8209E0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37877" y="1140108"/>
            <a:ext cx="9516245" cy="5352767"/>
          </a:xfrm>
        </p:spPr>
      </p:pic>
    </p:spTree>
    <p:extLst>
      <p:ext uri="{BB962C8B-B14F-4D97-AF65-F5344CB8AC3E}">
        <p14:creationId xmlns:p14="http://schemas.microsoft.com/office/powerpoint/2010/main" val="2451862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2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81797-C97E-561E-22EB-C7165F992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/>
              <a:t>Keylogger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C808C-921D-D518-F9ED-E98CE5F587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 dirty="0"/>
              <a:t>Focus on </a:t>
            </a:r>
            <a:r>
              <a:rPr lang="en-US" sz="2200" dirty="0" err="1"/>
              <a:t>AnySoft</a:t>
            </a:r>
            <a:r>
              <a:rPr lang="en-US" sz="2200" dirty="0"/>
              <a:t> Keyboard 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Simple logging of user input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Outputting user input in python script</a:t>
            </a:r>
          </a:p>
        </p:txBody>
      </p:sp>
      <p:pic>
        <p:nvPicPr>
          <p:cNvPr id="4" name="Picture 3" descr="A picture containing text, font, logo, graphics&#10;&#10;Description automatically generated">
            <a:extLst>
              <a:ext uri="{FF2B5EF4-FFF2-40B4-BE49-F238E27FC236}">
                <a16:creationId xmlns:a16="http://schemas.microsoft.com/office/drawing/2014/main" id="{8813A285-E8CA-1EDE-ABFB-2AA21CC54F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829" y="546023"/>
            <a:ext cx="2450553" cy="84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359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EF53BB-25BB-7286-0F46-F117A4900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de-AT" dirty="0"/>
              <a:t>Demo</a:t>
            </a:r>
          </a:p>
        </p:txBody>
      </p:sp>
      <p:pic>
        <p:nvPicPr>
          <p:cNvPr id="4" name="keylogger">
            <a:hlinkClick r:id="" action="ppaction://media"/>
            <a:extLst>
              <a:ext uri="{FF2B5EF4-FFF2-40B4-BE49-F238E27FC236}">
                <a16:creationId xmlns:a16="http://schemas.microsoft.com/office/drawing/2014/main" id="{D606A861-9BD9-2DED-00F7-5D2722B91B8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5786" y="904694"/>
            <a:ext cx="9960428" cy="5592285"/>
          </a:xfrm>
        </p:spPr>
      </p:pic>
    </p:spTree>
    <p:extLst>
      <p:ext uri="{BB962C8B-B14F-4D97-AF65-F5344CB8AC3E}">
        <p14:creationId xmlns:p14="http://schemas.microsoft.com/office/powerpoint/2010/main" val="4220698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4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193</Words>
  <Application>Microsoft Office PowerPoint</Application>
  <PresentationFormat>Breitbild</PresentationFormat>
  <Paragraphs>52</Paragraphs>
  <Slides>9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Mobile Security - Android Instrumentation using Frida</vt:lpstr>
      <vt:lpstr>Frida - Overview</vt:lpstr>
      <vt:lpstr>Frida – Usecases</vt:lpstr>
      <vt:lpstr>Frida – CLI</vt:lpstr>
      <vt:lpstr>Frida CLI – “frida-trace”</vt:lpstr>
      <vt:lpstr>Certificate Pinning Fixer</vt:lpstr>
      <vt:lpstr>Demo</vt:lpstr>
      <vt:lpstr>Keylogger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Security - Android Instrumentation using Frida</dc:title>
  <dc:creator>Kleeberger, Hans-Juergen</dc:creator>
  <cp:lastModifiedBy>Treffner, Lukas</cp:lastModifiedBy>
  <cp:revision>4</cp:revision>
  <dcterms:created xsi:type="dcterms:W3CDTF">2023-06-12T10:30:41Z</dcterms:created>
  <dcterms:modified xsi:type="dcterms:W3CDTF">2023-06-12T17:40:58Z</dcterms:modified>
</cp:coreProperties>
</file>

<file path=docProps/thumbnail.jpeg>
</file>